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39861-08B1-4CF3-A18F-26E1495F399E}" type="datetimeFigureOut">
              <a:rPr lang="pl-PL" smtClean="0"/>
              <a:t>2015-11-17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9C9B88-7998-461E-A819-87AAF8DA229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06362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39861-08B1-4CF3-A18F-26E1495F399E}" type="datetimeFigureOut">
              <a:rPr lang="pl-PL" smtClean="0"/>
              <a:t>2015-11-17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9C9B88-7998-461E-A819-87AAF8DA229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1106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mtClean="0">
                <a:latin typeface="PF BeauSans Pro Black" pitchFamily="50" charset="0"/>
              </a:rPr>
              <a:t>Dostępność serwisów</a:t>
            </a:r>
            <a:br>
              <a:rPr lang="pl-PL" smtClean="0">
                <a:latin typeface="PF BeauSans Pro Black" pitchFamily="50" charset="0"/>
              </a:rPr>
            </a:br>
            <a:r>
              <a:rPr lang="pl-PL" smtClean="0">
                <a:latin typeface="PF BeauSans Pro Black" pitchFamily="50" charset="0"/>
              </a:rPr>
              <a:t>internetowych</a:t>
            </a:r>
            <a:endParaRPr lang="pl-PL" dirty="0">
              <a:latin typeface="PF BeauSans Pro Black" pitchFamily="50" charset="0"/>
            </a:endParaRPr>
          </a:p>
        </p:txBody>
      </p:sp>
      <p:pic>
        <p:nvPicPr>
          <p:cNvPr id="3" name="Obraz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7207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3553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4022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5670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5247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8025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7560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3326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960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4738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6722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9738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7495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5412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8482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989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489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898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1549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4845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439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824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0084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2175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575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5480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8039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8068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1443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7960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6321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849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4483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9961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9079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9378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0641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6329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1031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9239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1883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22398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76779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674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33540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59926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07222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45064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66778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40580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37938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77667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76291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14929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8641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1238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17317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4322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08284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44066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40926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92348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28898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39722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17326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1099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63919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76039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5127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8441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76152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74723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01930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85068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12003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63055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2885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9638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812290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</Words>
  <Application>Microsoft Office PowerPoint</Application>
  <PresentationFormat>Pokaz na ekranie (4:3)</PresentationFormat>
  <Paragraphs>1</Paragraphs>
  <Slides>79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79</vt:i4>
      </vt:variant>
    </vt:vector>
  </HeadingPairs>
  <TitlesOfParts>
    <vt:vector size="80" baseType="lpstr">
      <vt:lpstr>Motyw pakietu Office</vt:lpstr>
      <vt:lpstr>Dostępność serwisów internetowych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Sil-art Rycho444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Dostępność serwisów internetowych</dc:title>
  <dc:creator>Serwer</dc:creator>
  <cp:lastModifiedBy>Serwer</cp:lastModifiedBy>
  <cp:revision>1</cp:revision>
  <dcterms:created xsi:type="dcterms:W3CDTF">2015-11-17T07:38:09Z</dcterms:created>
  <dcterms:modified xsi:type="dcterms:W3CDTF">2015-11-17T07:38:09Z</dcterms:modified>
</cp:coreProperties>
</file>